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7" r:id="rId4"/>
    <p:sldId id="271" r:id="rId5"/>
    <p:sldId id="258" r:id="rId6"/>
    <p:sldId id="259" r:id="rId7"/>
    <p:sldId id="265" r:id="rId8"/>
    <p:sldId id="260" r:id="rId9"/>
    <p:sldId id="264" r:id="rId10"/>
    <p:sldId id="266" r:id="rId11"/>
    <p:sldId id="267" r:id="rId12"/>
    <p:sldId id="261" r:id="rId13"/>
    <p:sldId id="268" r:id="rId14"/>
    <p:sldId id="262" r:id="rId15"/>
    <p:sldId id="269" r:id="rId16"/>
    <p:sldId id="26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8FF"/>
    <a:srgbClr val="D9D9D9"/>
    <a:srgbClr val="202020"/>
    <a:srgbClr val="5C6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0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D9B27-D194-4ABB-8CC5-1B11C276C39E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DDCE7-5B6D-40A3-9B2E-4110B13D0D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879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407F4-0D26-78BF-AF1B-C652E3F25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2CB272-76E7-9F46-0963-D73EB5A67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216CC1-9710-210B-36E6-E5AEE123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B3E570-2166-87B8-23E8-F40F2A89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BA5B78-05D8-2F44-1C5F-1F59D0B2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4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71627-247F-E672-8366-31C24260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9306DD-9F11-5369-F336-F233A2C0C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8C69EF-1AEA-C09A-675C-04A2C8E0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61C0E3-E30E-2824-4435-EAE5E9E2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DCAA5-378A-1B22-9BE2-B536D6F4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36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C99028-530A-1B81-0B95-7B5B6BEF6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FFB211-8489-95AD-B5AB-BECB2FF45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2A453-3056-D466-3A2C-7C2509C2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FEADFC-A560-7CF3-F47E-B5BDF695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1D70C5-2730-8E84-6A3F-9A229A5D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9C8CC-0348-082F-796B-82EBE8C4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848DDB-E1A1-9E21-16B3-CD3F43B7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91B2C6-04B4-18BB-75EF-F8F730AB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8238FE-8723-DA38-B08A-ABEBA1CB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9643D7-9B42-2376-9369-8306BD86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05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79F2B4-F5E8-D8A3-97E2-92C5EC31D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26E229-0816-414C-388A-5D4DFD7C2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2B9C8C-E98B-6D43-66ED-BD775A3A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43C15F-6821-18F0-C08F-AB87742E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7942A-D0AD-AFCD-C103-F70A8846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39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158EEA-4FAC-EBA0-4FC9-1891BAF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357098-F3DE-8272-93CA-05ADF3F4E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AEFB86-3E77-A563-AFFC-C7E23653A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8C6A05-D7EC-E87F-610F-183C7BE3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ED7CF4-B9F2-E02D-27D1-583A148A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71955B-2F4C-7FA9-2E3A-43DD1A9C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42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499E2-46E6-7BED-6F2F-574FCE22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104760-D258-9560-080E-375ADA91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FC373BF-A210-1FD3-4DE4-B35C6B61A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62C51B-2A62-39B9-5DC2-57E4F04AF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BCA36E-3C12-6708-016C-B329F2E3B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E66EDD-202D-37CD-238A-45BEF841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ED25E4D-6D89-27D3-5CFF-F337F3A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4B33F31-9D5A-ED21-D021-3C58D0DC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41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534A6-05EC-C19F-5325-E3BE8BFF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FF18A8-9A25-D7AC-3A86-9EEC8CCA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9A39D-D52E-E5A1-C606-21866ACD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34B80B-5670-AB65-ADC2-5C489BF4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49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7A78D7-FB8B-7631-5938-D9C98A6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09DB4C-47CD-A482-D71F-8B70CC06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157E2-02B6-015C-C5E0-30E95A1E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08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431D9A-164F-4879-2CE1-34339540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076F17-3FA7-0913-60B1-8FB67B9D5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32960B-056F-35FB-905B-722C696FD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696858-6693-767D-FD80-86CBDC4B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DE8AC8-ABD0-938A-413A-4CCA10F1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1E3A7D-C1D1-8971-84E2-E3B86316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9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2EBF5-34AA-767C-7601-74996D2C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A97391B-F5F9-CCA5-1C07-C03397FF2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1AE225-0783-B9A1-487D-50C21BC3A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AA25F3-8222-28F6-3BF4-473B2026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F82E46-4859-5974-0F03-2FA2454F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393876-FA8D-0651-6740-A0FB2E83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98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E977D8-B066-33EC-D29D-1BF41714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21D2A4-6758-CD31-6034-849E19ADE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75F630-4000-DBCE-24D4-ECE7E9784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0B8DF8-324B-4311-A86B-C35E66B1A840}" type="datetimeFigureOut">
              <a:rPr lang="fr-FR" smtClean="0"/>
              <a:t>04/04/2024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6935B1-343A-60D7-836C-42377D05B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22DF7C-E03B-1AC8-9D24-5E3132A6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7CF8ED-1AB0-484D-800C-F7A76FC80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20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362857" y="2649938"/>
            <a:ext cx="1082223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GROUPIE TRACKER</a:t>
            </a:r>
          </a:p>
          <a:p>
            <a:endParaRPr lang="it-IT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MASCARO Giovanni,PORTIER Rémi,DORGES Guillaume,GERARD Lucas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3A6523-259C-00EA-6FA9-BFD1D4D7C6D8}"/>
              </a:ext>
            </a:extLst>
          </p:cNvPr>
          <p:cNvSpPr/>
          <p:nvPr/>
        </p:nvSpPr>
        <p:spPr>
          <a:xfrm>
            <a:off x="572860" y="438645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9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Illustration des outils…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53B4B-823E-D070-D46B-427915FEB131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B590B7-6E2A-6754-E920-F95E7EAE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91" y="1434016"/>
            <a:ext cx="7585381" cy="3834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679628F-24D1-467B-78D7-35855C3CD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180" y="3692884"/>
            <a:ext cx="4874718" cy="2824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076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45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Illustration des outils…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53B4B-823E-D070-D46B-427915FEB131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A362F9-FFBD-ADF9-2DC1-CD7436A6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108" y="2521806"/>
            <a:ext cx="6300809" cy="3676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4" name="Picture 10" descr="Figma logo - Icônes Médias sociaux et logos">
            <a:extLst>
              <a:ext uri="{FF2B5EF4-FFF2-40B4-BE49-F238E27FC236}">
                <a16:creationId xmlns:a16="http://schemas.microsoft.com/office/drawing/2014/main" id="{9EBDF3A5-E740-22D0-2391-08307F09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4" y="1605237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49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449942" y="2835811"/>
            <a:ext cx="10822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Problèmes rencontrés</a:t>
            </a:r>
            <a:endParaRPr lang="it-IT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Problèmes rencontrés…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AD3A7-EFBC-7661-BDA4-04913CAE471D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824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44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684884" y="1662732"/>
            <a:ext cx="10822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u="sng" dirty="0">
                <a:solidFill>
                  <a:schemeClr val="bg1"/>
                </a:solidFill>
              </a:rPr>
              <a:t>Problèmes rencontrés:</a:t>
            </a:r>
            <a:endParaRPr lang="it-IT" sz="4000" b="1" u="sn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marL="285750" indent="-285750">
              <a:buFontTx/>
              <a:buChar char="-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Découverte et adaptation à Fyne</a:t>
            </a:r>
          </a:p>
          <a:p>
            <a:pPr marL="285750" indent="-285750">
              <a:buFontTx/>
              <a:buChar char="-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Débogage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Problèmes rencontrés…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AD3A7-EFBC-7661-BDA4-04913CAE471D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65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45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684884" y="2835811"/>
            <a:ext cx="10822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  <a:endParaRPr lang="it-IT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Solutions…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901CE-C81B-FDAB-5831-E28C1B5E31E4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329140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50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684884" y="1662732"/>
            <a:ext cx="1082223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bg1"/>
                </a:solidFill>
              </a:rPr>
              <a:t>Solutions aux problèmes :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fr-F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Communication: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place de réunions pour discuter des progrès, des obstacles et des idées.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d'une plateforme de communication</a:t>
            </a:r>
          </a:p>
          <a:p>
            <a:pPr lvl="1"/>
            <a:endParaRPr lang="fr-F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Découverte et adaptation à Fyne: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Documentation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Tutoriel vidéo YouTube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Entraide entre groupe</a:t>
            </a:r>
          </a:p>
          <a:p>
            <a:pPr lvl="1"/>
            <a:endParaRPr lang="fr-F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Débogage: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d'outils de débogage intégrés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 avec les membres de l'équipe pour partager les problèmes rencontrés et trouver des solutions ensemble.</a:t>
            </a:r>
          </a:p>
          <a:p>
            <a:pPr marL="742950" lvl="1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Nuits blanche / café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Solution aux problèmes rencontrés…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AD3A7-EFBC-7661-BDA4-04913CAE471D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37446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45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449942" y="2835811"/>
            <a:ext cx="10822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Démonstration</a:t>
            </a:r>
            <a:endParaRPr lang="it-IT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Démonstration…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B5377D-4C61-5CC6-55F9-4EF726268D7A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42079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572860" y="1351703"/>
            <a:ext cx="10666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90860" y="2747475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3A6523-259C-00EA-6FA9-BFD1D4D7C6D8}"/>
              </a:ext>
            </a:extLst>
          </p:cNvPr>
          <p:cNvSpPr/>
          <p:nvPr/>
        </p:nvSpPr>
        <p:spPr>
          <a:xfrm>
            <a:off x="572860" y="438645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6D8B94-E3CE-4AEA-46A7-C3A817E5028B}"/>
              </a:ext>
            </a:extLst>
          </p:cNvPr>
          <p:cNvSpPr txBox="1"/>
          <p:nvPr/>
        </p:nvSpPr>
        <p:spPr>
          <a:xfrm>
            <a:off x="572680" y="3179952"/>
            <a:ext cx="61001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 du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Répartition des tâches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 utilisés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Problèmes et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Démonstrations</a:t>
            </a:r>
          </a:p>
        </p:txBody>
      </p:sp>
    </p:spTree>
    <p:extLst>
      <p:ext uri="{BB962C8B-B14F-4D97-AF65-F5344CB8AC3E}">
        <p14:creationId xmlns:p14="http://schemas.microsoft.com/office/powerpoint/2010/main" val="1557874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449942" y="2677513"/>
            <a:ext cx="1082223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 du projet</a:t>
            </a:r>
          </a:p>
          <a:p>
            <a:endParaRPr lang="it-IT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Objectif du projet…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A23BC-0A59-CE58-27AF-5098BCA77E9F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4166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A891EC-0CED-55EF-08D2-C96421302B1F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du projet…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24D7A5-6B63-7032-CB00-A4F27D3D6E21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70ED84-2A8D-BB66-C981-23D8DDD2A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569" y="1711267"/>
            <a:ext cx="6108347" cy="4240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04395A3-5FD1-860A-F251-A3DED9946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59" y="1572175"/>
            <a:ext cx="5177883" cy="11047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0" name="Picture 2" descr="Fyne (software) - Wikipedia">
            <a:extLst>
              <a:ext uri="{FF2B5EF4-FFF2-40B4-BE49-F238E27FC236}">
                <a16:creationId xmlns:a16="http://schemas.microsoft.com/office/drawing/2014/main" id="{E9CE6DCB-AA4D-8A80-34F9-4C9504B0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027" y="4510810"/>
            <a:ext cx="1596187" cy="15961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Go (programming language) - Wikipedia">
            <a:extLst>
              <a:ext uri="{FF2B5EF4-FFF2-40B4-BE49-F238E27FC236}">
                <a16:creationId xmlns:a16="http://schemas.microsoft.com/office/drawing/2014/main" id="{5D2E893A-19CD-EA18-8BE3-DC202F6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0" y="3486680"/>
            <a:ext cx="2150436" cy="80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6558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33636E04-9E0C-4525-ED64-0B510D33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4606"/>
            <a:ext cx="5217538" cy="402046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Image 6" descr="Une image contenant Graphique, cercle, graphisme, Police&#10;&#10;Description générée automatiquement">
            <a:extLst>
              <a:ext uri="{FF2B5EF4-FFF2-40B4-BE49-F238E27FC236}">
                <a16:creationId xmlns:a16="http://schemas.microsoft.com/office/drawing/2014/main" id="{939CA5A1-EA85-71CA-F277-FA32E17C3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20" y="2428997"/>
            <a:ext cx="3149304" cy="29122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A891EC-0CED-55EF-08D2-C96421302B1F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Illustration du projet…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24D7A5-6B63-7032-CB00-A4F27D3D6E21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670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449942" y="2835811"/>
            <a:ext cx="10822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Répartition des tâches</a:t>
            </a:r>
            <a:endParaRPr lang="it-IT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Répartition des tâches…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C9EF50-8BCB-0314-9A3B-E06B59CE8258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31802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420000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Illustration des répartitions des tâches…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53B4B-823E-D070-D46B-427915FEB131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A74DAC-A26F-E043-DCA5-F9FD2B669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65" y="1829623"/>
            <a:ext cx="8432869" cy="4263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339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9BE9A6E-1859-1746-A4B9-A66BBCAD8154}"/>
              </a:ext>
            </a:extLst>
          </p:cNvPr>
          <p:cNvSpPr txBox="1"/>
          <p:nvPr/>
        </p:nvSpPr>
        <p:spPr>
          <a:xfrm>
            <a:off x="684884" y="2835811"/>
            <a:ext cx="10822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 utilisés</a:t>
            </a:r>
            <a:endParaRPr lang="it-IT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D5BAC95-C37B-D74D-20F3-C7C7081E20DC}"/>
              </a:ext>
            </a:extLst>
          </p:cNvPr>
          <p:cNvCxnSpPr>
            <a:cxnSpLocks/>
          </p:cNvCxnSpPr>
          <p:nvPr/>
        </p:nvCxnSpPr>
        <p:spPr>
          <a:xfrm>
            <a:off x="537029" y="4100286"/>
            <a:ext cx="106480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Outils utilisés…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4B379-D3E8-266C-9EBC-8CF494DC2DFA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8832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CDC8EB-1D73-FBB0-CB8D-3CED2F9E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0" y="-1"/>
            <a:ext cx="12197796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046A-7322-E099-AA7D-274058893DBF}"/>
              </a:ext>
            </a:extLst>
          </p:cNvPr>
          <p:cNvSpPr/>
          <p:nvPr/>
        </p:nvSpPr>
        <p:spPr>
          <a:xfrm>
            <a:off x="43544" y="1460500"/>
            <a:ext cx="12114000" cy="5397500"/>
          </a:xfrm>
          <a:prstGeom prst="rect">
            <a:avLst/>
          </a:prstGeom>
          <a:solidFill>
            <a:srgbClr val="5C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3A941-B56C-053E-D51F-AD64AE825F93}"/>
              </a:ext>
            </a:extLst>
          </p:cNvPr>
          <p:cNvSpPr/>
          <p:nvPr/>
        </p:nvSpPr>
        <p:spPr>
          <a:xfrm>
            <a:off x="278675" y="56061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Présentation – GROUPIE TRACKER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DDA41-55C8-DDEE-E58D-BFFD54289FBE}"/>
              </a:ext>
            </a:extLst>
          </p:cNvPr>
          <p:cNvSpPr txBox="1"/>
          <p:nvPr/>
        </p:nvSpPr>
        <p:spPr>
          <a:xfrm>
            <a:off x="11700348" y="6343528"/>
            <a:ext cx="39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1026" name="Picture 2" descr="Un dispositif inbound marketing pour recruter des candidats">
            <a:extLst>
              <a:ext uri="{FF2B5EF4-FFF2-40B4-BE49-F238E27FC236}">
                <a16:creationId xmlns:a16="http://schemas.microsoft.com/office/drawing/2014/main" id="{D3135544-DF7E-DB44-AC2D-4C9D46A9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5" y="5993087"/>
            <a:ext cx="1119430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65B259-F11B-1BDA-5AA4-71A11411D2F6}"/>
              </a:ext>
            </a:extLst>
          </p:cNvPr>
          <p:cNvSpPr/>
          <p:nvPr/>
        </p:nvSpPr>
        <p:spPr>
          <a:xfrm>
            <a:off x="537029" y="425184"/>
            <a:ext cx="3344092" cy="2255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Illustration des outils…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B53B4B-823E-D070-D46B-427915FEB131}"/>
              </a:ext>
            </a:extLst>
          </p:cNvPr>
          <p:cNvSpPr/>
          <p:nvPr/>
        </p:nvSpPr>
        <p:spPr>
          <a:xfrm>
            <a:off x="628650" y="425184"/>
            <a:ext cx="18000" cy="252000"/>
          </a:xfrm>
          <a:prstGeom prst="rect">
            <a:avLst/>
          </a:prstGeom>
          <a:solidFill>
            <a:srgbClr val="2A78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4651E4-E66C-E5EE-9839-9B350263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4" y="3139670"/>
            <a:ext cx="2149381" cy="6143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o miro - DSI et chef de projet IT externalisé sur Nantes.">
            <a:extLst>
              <a:ext uri="{FF2B5EF4-FFF2-40B4-BE49-F238E27FC236}">
                <a16:creationId xmlns:a16="http://schemas.microsoft.com/office/drawing/2014/main" id="{3A752649-9E16-55FD-C62C-910C8ED36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2" y="3831254"/>
            <a:ext cx="1867781" cy="9805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Logo and symbol, meaning, history, PNG, brand">
            <a:extLst>
              <a:ext uri="{FF2B5EF4-FFF2-40B4-BE49-F238E27FC236}">
                <a16:creationId xmlns:a16="http://schemas.microsoft.com/office/drawing/2014/main" id="{F41EEBDC-5186-2476-3C4D-0ADC83C3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36" y="2442821"/>
            <a:ext cx="1563912" cy="8797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Discord logo and symbol, meaning, history, PNG">
            <a:extLst>
              <a:ext uri="{FF2B5EF4-FFF2-40B4-BE49-F238E27FC236}">
                <a16:creationId xmlns:a16="http://schemas.microsoft.com/office/drawing/2014/main" id="{915846F8-EDED-0C68-4D9A-3BA7AFC6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579" y="2184923"/>
            <a:ext cx="1880157" cy="10575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F3B65A8-4DD0-FEBC-6692-828885824EDD}"/>
              </a:ext>
            </a:extLst>
          </p:cNvPr>
          <p:cNvCxnSpPr>
            <a:cxnSpLocks/>
          </p:cNvCxnSpPr>
          <p:nvPr/>
        </p:nvCxnSpPr>
        <p:spPr>
          <a:xfrm>
            <a:off x="3611210" y="1999250"/>
            <a:ext cx="0" cy="432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D311FCD-930C-D8F7-16EE-C7B692531A51}"/>
              </a:ext>
            </a:extLst>
          </p:cNvPr>
          <p:cNvCxnSpPr>
            <a:cxnSpLocks/>
          </p:cNvCxnSpPr>
          <p:nvPr/>
        </p:nvCxnSpPr>
        <p:spPr>
          <a:xfrm>
            <a:off x="8049390" y="1940879"/>
            <a:ext cx="0" cy="432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B2E5F8C-2874-0B63-A093-DDA68A25D465}"/>
              </a:ext>
            </a:extLst>
          </p:cNvPr>
          <p:cNvSpPr txBox="1"/>
          <p:nvPr/>
        </p:nvSpPr>
        <p:spPr>
          <a:xfrm>
            <a:off x="0" y="1874307"/>
            <a:ext cx="36227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Répartition et </a:t>
            </a:r>
            <a:r>
              <a:rPr lang="it-IT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  <a:endParaRPr lang="it-IT" sz="2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5B63874-CAF6-B523-2DA6-F06DAD994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2181" y="3674356"/>
            <a:ext cx="3414109" cy="188697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74F445D-05C9-A130-FD4C-A73ACA63FB8C}"/>
              </a:ext>
            </a:extLst>
          </p:cNvPr>
          <p:cNvSpPr txBox="1"/>
          <p:nvPr/>
        </p:nvSpPr>
        <p:spPr>
          <a:xfrm>
            <a:off x="3582561" y="1858917"/>
            <a:ext cx="49269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8142E8A-F241-4634-C1FB-C82B03B92B73}"/>
              </a:ext>
            </a:extLst>
          </p:cNvPr>
          <p:cNvSpPr txBox="1"/>
          <p:nvPr/>
        </p:nvSpPr>
        <p:spPr>
          <a:xfrm>
            <a:off x="8092936" y="1896149"/>
            <a:ext cx="4055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 code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B84D432-D7C8-DF32-DDED-DA9FD6E7A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4131" y="3222133"/>
            <a:ext cx="3423896" cy="250277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90332-3A2B-4162-5EAB-8F145FBA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045" y="2463906"/>
            <a:ext cx="1394246" cy="965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848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254</Words>
  <Application>Microsoft Office PowerPoint</Application>
  <PresentationFormat>Grand écran</PresentationFormat>
  <Paragraphs>84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Bahnschrift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GERARD Lucas</dc:creator>
  <cp:lastModifiedBy>GERARD Lucas</cp:lastModifiedBy>
  <cp:revision>28</cp:revision>
  <dcterms:created xsi:type="dcterms:W3CDTF">2024-04-04T07:39:09Z</dcterms:created>
  <dcterms:modified xsi:type="dcterms:W3CDTF">2024-04-04T12:28:57Z</dcterms:modified>
</cp:coreProperties>
</file>